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66" r:id="rId5"/>
    <p:sldId id="267" r:id="rId6"/>
    <p:sldId id="268" r:id="rId7"/>
    <p:sldId id="269" r:id="rId8"/>
    <p:sldId id="270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CDB92AC-6939-44AD-9E06-76F5B7407F2F}">
          <p14:sldIdLst>
            <p14:sldId id="258"/>
            <p14:sldId id="259"/>
            <p14:sldId id="263"/>
            <p14:sldId id="266"/>
            <p14:sldId id="267"/>
            <p14:sldId id="268"/>
            <p14:sldId id="269"/>
            <p14:sldId id="270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9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05646-E78E-4460-84E5-79661AA26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6625EC2-A621-494B-9703-2F3DFA351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3E966E-9DB1-4CF4-9196-2A12E910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0C8B8A-04AF-41A2-BF93-A4CA58DC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8BEE10-9945-43AF-BBE0-5BF0C047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22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C3BAA-04E4-4371-8852-04236DDF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2BEC9-261A-4C37-9B7A-D8E73510E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4434D7-5100-43FE-9A35-3843D37F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26F96D-C0A9-4B22-B4B9-63903FEC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A97BFE-A004-4FA7-BBA7-66B69E2C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23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F76FFB7-12B1-40C8-8A95-CF1FD05FD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2B88EA-CAAB-4C4F-B7D3-8DA7D9D65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FF5AAE-1AAD-444B-9A71-72CBEAE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FDC964-DC5D-4C3D-9AFB-1BEAFF69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43CF76-0E7D-49D8-8BE9-F3E225A5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14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C54956-F87F-491B-984E-40829E58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93EEC-2C58-42C1-9A44-4410AFEB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B6F93-1104-4C84-A13B-80EACB0F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C80AA8-BEAA-41C3-B086-5CB8F3C4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08B489-C73C-4DB9-BFAA-D08C3FC2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4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5CDA4-0C6F-4C07-B762-4538A095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C1746C-DA08-45DE-AECD-9A43EE84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46203D-7703-4EE0-824A-1DDA5544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CC5C2D-2ACE-47AD-A635-75DF0D8B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335AA4-D1AB-43E9-A519-AEC4CE04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14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EA251-DA2E-495B-AF3A-E873003E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13C2C5-51B5-4A9E-BD03-7144580D1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447902-BC11-482C-BEDC-99CC5F0D5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06F309-7CA8-4595-9E7D-50576E1D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3EBB30-CDCA-448B-8AB1-8106D443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74F57F-6C59-41E3-A9DE-A7ADA0A4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09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7C762-A50C-4F4A-8DF3-008462DA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67F8805-669D-4A0D-AC20-CDD68BB0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41EE5A-69C9-463B-B352-10DD0EB51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F2A9A5-6780-42B0-AD21-4C29882A0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48C9C1-2336-465A-B1B3-75333983E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BB11761-5F3D-4A6A-9D72-BBC95206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C695E2-1E1E-4472-A542-A0E589A6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9D15C5-A87A-423C-BC95-077CA1FE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68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012FA-5AAD-48A9-88BB-3C2C34A2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230DC3-2814-499E-A2E7-ECCF6F3E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548962-34E5-4E81-B363-92D7F570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5359A7-0CA7-4983-838A-BB6D607B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21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4803A45-A158-43E2-89CE-0100220A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20C181-14A0-4AB7-9916-493E9F5E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385400-4FBB-42C0-AAD5-811DA58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90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ABE92-2E76-4993-BBFE-54A07375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15A2B7-FE9F-45DB-B70F-50511617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A5837D-5489-4C90-A210-146B3629D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897AB7-E13C-4BC3-AA52-DD025863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88543B-439F-4955-A1C9-82535724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E90D96-B7B3-4941-B30C-9CBFD4C8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55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5A6DC-AB41-45F0-84A5-BD4DE4D6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BE46E22-E05F-4EC4-8E3F-FC7DC43C6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0B0B2F-0210-4DAC-A10C-3CFC09F8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B51AB3-33C2-4A01-9D82-6D150C18B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3DB92C-ABCD-4D3C-AF90-8C4C688F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2BF790-06FE-4A95-B9DE-7C674B48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69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15EF1E-A0E3-407B-9439-316EE640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517258-E564-4779-A2B4-A4FC66435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C9CFA0-BE5F-46CD-B3AE-CF5267C8B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F0C7E-76F0-4ED7-B991-B52EA5729DA9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1D5414-5A73-424B-8DD9-AEA6ECB74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3121B4-BEAB-4128-8EA5-F226202C7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99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noFill/>
        </p:spPr>
        <p:txBody>
          <a:bodyPr/>
          <a:lstStyle/>
          <a:p>
            <a:pPr algn="ctr"/>
            <a:r>
              <a:rPr lang="zh-TW" altLang="en-US" dirty="0"/>
              <a:t>網頁程式設計期末專案（提案報告）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809" y="5529878"/>
            <a:ext cx="2866052" cy="113217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00657008</a:t>
            </a:r>
            <a:r>
              <a:rPr lang="zh-TW" altLang="en-US" dirty="0"/>
              <a:t> 周柏維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00657010</a:t>
            </a:r>
            <a:r>
              <a:rPr lang="zh-TW" altLang="en-US" dirty="0"/>
              <a:t> 顧賀翔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7385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技術使用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HTML5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CSS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err="1"/>
              <a:t>Javascript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err="1"/>
              <a:t>Youtube</a:t>
            </a:r>
            <a:endParaRPr lang="en-US" altLang="zh-TW"/>
          </a:p>
          <a:p>
            <a:pPr>
              <a:buFont typeface="Wingdings" panose="05000000000000000000" pitchFamily="2" charset="2"/>
              <a:buChar char="ü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39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網站主題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/>
              <a:t>賭場小遊戲</a:t>
            </a:r>
            <a:endParaRPr lang="en-US" altLang="zh-TW" sz="6600" dirty="0"/>
          </a:p>
          <a:p>
            <a:pPr marL="0" indent="0" algn="ctr">
              <a:buNone/>
            </a:pPr>
            <a:r>
              <a:rPr lang="zh-TW" altLang="en-US" sz="6600" dirty="0"/>
              <a:t>基隆首家線上賭場上線啦</a:t>
            </a:r>
          </a:p>
        </p:txBody>
      </p:sp>
    </p:spTree>
    <p:extLst>
      <p:ext uri="{BB962C8B-B14F-4D97-AF65-F5344CB8AC3E}">
        <p14:creationId xmlns:p14="http://schemas.microsoft.com/office/powerpoint/2010/main" val="320711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2F89A63-BE7D-4212-868B-AEEDEC966BDC}"/>
              </a:ext>
            </a:extLst>
          </p:cNvPr>
          <p:cNvCxnSpPr>
            <a:cxnSpLocks/>
          </p:cNvCxnSpPr>
          <p:nvPr/>
        </p:nvCxnSpPr>
        <p:spPr>
          <a:xfrm>
            <a:off x="7027601" y="4201636"/>
            <a:ext cx="25099" cy="1713244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9544710-5F51-4BF7-9EC3-301084BAD98B}"/>
              </a:ext>
            </a:extLst>
          </p:cNvPr>
          <p:cNvCxnSpPr>
            <a:cxnSpLocks/>
          </p:cNvCxnSpPr>
          <p:nvPr/>
        </p:nvCxnSpPr>
        <p:spPr>
          <a:xfrm>
            <a:off x="7407148" y="4460979"/>
            <a:ext cx="842370" cy="1242094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B40FCD4-F373-44AD-A452-EBD49A01C37A}"/>
              </a:ext>
            </a:extLst>
          </p:cNvPr>
          <p:cNvCxnSpPr>
            <a:cxnSpLocks/>
          </p:cNvCxnSpPr>
          <p:nvPr/>
        </p:nvCxnSpPr>
        <p:spPr>
          <a:xfrm flipV="1">
            <a:off x="7053144" y="2095663"/>
            <a:ext cx="1239510" cy="160801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A8487AB1-247C-488D-B61A-278120BA8224}"/>
              </a:ext>
            </a:extLst>
          </p:cNvPr>
          <p:cNvCxnSpPr>
            <a:cxnSpLocks/>
          </p:cNvCxnSpPr>
          <p:nvPr/>
        </p:nvCxnSpPr>
        <p:spPr>
          <a:xfrm flipV="1">
            <a:off x="6750729" y="3042127"/>
            <a:ext cx="2275124" cy="9511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8E60C83-06D6-45F2-837D-39629B89C5F3}"/>
              </a:ext>
            </a:extLst>
          </p:cNvPr>
          <p:cNvCxnSpPr>
            <a:cxnSpLocks/>
          </p:cNvCxnSpPr>
          <p:nvPr/>
        </p:nvCxnSpPr>
        <p:spPr>
          <a:xfrm>
            <a:off x="7063244" y="3944815"/>
            <a:ext cx="1820697" cy="99119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D95C129-50FE-40E1-8E09-9036FAC9CBAD}"/>
              </a:ext>
            </a:extLst>
          </p:cNvPr>
          <p:cNvCxnSpPr>
            <a:cxnSpLocks/>
          </p:cNvCxnSpPr>
          <p:nvPr/>
        </p:nvCxnSpPr>
        <p:spPr>
          <a:xfrm flipV="1">
            <a:off x="7053062" y="1802048"/>
            <a:ext cx="0" cy="1698584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網站架構圖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F281E6-F9DF-454D-8F43-0D7A2C25C33A}"/>
              </a:ext>
            </a:extLst>
          </p:cNvPr>
          <p:cNvSpPr/>
          <p:nvPr/>
        </p:nvSpPr>
        <p:spPr>
          <a:xfrm>
            <a:off x="4182423" y="3057315"/>
            <a:ext cx="1400962" cy="14433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0DC652-9AA7-4B2D-8AB0-AE36D7BC021D}"/>
              </a:ext>
            </a:extLst>
          </p:cNvPr>
          <p:cNvSpPr txBox="1"/>
          <p:nvPr/>
        </p:nvSpPr>
        <p:spPr>
          <a:xfrm>
            <a:off x="4323199" y="358966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賭場大廳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B714FE-98EE-4462-91A5-520ADC2B51E4}"/>
              </a:ext>
            </a:extLst>
          </p:cNvPr>
          <p:cNvSpPr/>
          <p:nvPr/>
        </p:nvSpPr>
        <p:spPr>
          <a:xfrm rot="16200000">
            <a:off x="4532900" y="2480807"/>
            <a:ext cx="700009" cy="453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788A09D-4B6A-4533-945C-8D71C5AC0204}"/>
              </a:ext>
            </a:extLst>
          </p:cNvPr>
          <p:cNvSpPr/>
          <p:nvPr/>
        </p:nvSpPr>
        <p:spPr>
          <a:xfrm>
            <a:off x="1905464" y="3057315"/>
            <a:ext cx="1543760" cy="16022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A49D8B52-1485-4ACE-9DF8-3ABD58A3B0C5}"/>
              </a:ext>
            </a:extLst>
          </p:cNvPr>
          <p:cNvSpPr/>
          <p:nvPr/>
        </p:nvSpPr>
        <p:spPr>
          <a:xfrm>
            <a:off x="4111023" y="755007"/>
            <a:ext cx="1543760" cy="16022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300" dirty="0">
              <a:solidFill>
                <a:schemeClr val="tx1"/>
              </a:solidFill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697A04EC-635D-4B59-95B3-0219CE733970}"/>
              </a:ext>
            </a:extLst>
          </p:cNvPr>
          <p:cNvSpPr/>
          <p:nvPr/>
        </p:nvSpPr>
        <p:spPr>
          <a:xfrm>
            <a:off x="4111023" y="5217707"/>
            <a:ext cx="1543760" cy="16022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6740F93D-A58C-4F7D-BF73-055BD89D5F21}"/>
              </a:ext>
            </a:extLst>
          </p:cNvPr>
          <p:cNvSpPr/>
          <p:nvPr/>
        </p:nvSpPr>
        <p:spPr>
          <a:xfrm rot="10800000">
            <a:off x="3482414" y="3631961"/>
            <a:ext cx="700009" cy="453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FF793F5C-5E03-451C-BA7B-ADE44ED31459}"/>
              </a:ext>
            </a:extLst>
          </p:cNvPr>
          <p:cNvSpPr/>
          <p:nvPr/>
        </p:nvSpPr>
        <p:spPr>
          <a:xfrm>
            <a:off x="5583385" y="3631961"/>
            <a:ext cx="700009" cy="453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6609600-B70D-4904-A5D0-6519C3E1D782}"/>
              </a:ext>
            </a:extLst>
          </p:cNvPr>
          <p:cNvSpPr/>
          <p:nvPr/>
        </p:nvSpPr>
        <p:spPr>
          <a:xfrm rot="5400000">
            <a:off x="4532900" y="4632699"/>
            <a:ext cx="700009" cy="453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DBF271B1-83E6-4044-BCA7-547F1E0F42C3}"/>
              </a:ext>
            </a:extLst>
          </p:cNvPr>
          <p:cNvSpPr/>
          <p:nvPr/>
        </p:nvSpPr>
        <p:spPr>
          <a:xfrm>
            <a:off x="6295750" y="3057315"/>
            <a:ext cx="1543760" cy="16022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522CC28-8487-4467-AC92-35865FF66A93}"/>
              </a:ext>
            </a:extLst>
          </p:cNvPr>
          <p:cNvSpPr txBox="1"/>
          <p:nvPr/>
        </p:nvSpPr>
        <p:spPr>
          <a:xfrm>
            <a:off x="4182423" y="1279689"/>
            <a:ext cx="15437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排行榜</a:t>
            </a:r>
          </a:p>
          <a:p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166DA8E-CD22-42BF-BE73-2D6F5039EB9C}"/>
              </a:ext>
            </a:extLst>
          </p:cNvPr>
          <p:cNvSpPr txBox="1"/>
          <p:nvPr/>
        </p:nvSpPr>
        <p:spPr>
          <a:xfrm>
            <a:off x="2081451" y="350452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規則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80D71F-8E33-4300-ADFB-231931C88C8B}"/>
              </a:ext>
            </a:extLst>
          </p:cNvPr>
          <p:cNvSpPr txBox="1"/>
          <p:nvPr/>
        </p:nvSpPr>
        <p:spPr>
          <a:xfrm>
            <a:off x="4085123" y="570307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創作者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F83823F-D070-4133-868A-64EB002051EE}"/>
              </a:ext>
            </a:extLst>
          </p:cNvPr>
          <p:cNvSpPr txBox="1"/>
          <p:nvPr/>
        </p:nvSpPr>
        <p:spPr>
          <a:xfrm>
            <a:off x="6411040" y="35006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遊戲</a:t>
            </a:r>
          </a:p>
        </p:txBody>
      </p:sp>
      <p:sp>
        <p:nvSpPr>
          <p:cNvPr id="73" name="流程圖: 替代程序 72">
            <a:extLst>
              <a:ext uri="{FF2B5EF4-FFF2-40B4-BE49-F238E27FC236}">
                <a16:creationId xmlns:a16="http://schemas.microsoft.com/office/drawing/2014/main" id="{E03D77B4-AD44-4945-A99D-E06A64812065}"/>
              </a:ext>
            </a:extLst>
          </p:cNvPr>
          <p:cNvSpPr/>
          <p:nvPr/>
        </p:nvSpPr>
        <p:spPr>
          <a:xfrm>
            <a:off x="6537219" y="1216404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流程圖: 替代程序 75">
            <a:extLst>
              <a:ext uri="{FF2B5EF4-FFF2-40B4-BE49-F238E27FC236}">
                <a16:creationId xmlns:a16="http://schemas.microsoft.com/office/drawing/2014/main" id="{A180BDE4-78C1-40EF-BD05-9702586E5131}"/>
              </a:ext>
            </a:extLst>
          </p:cNvPr>
          <p:cNvSpPr/>
          <p:nvPr/>
        </p:nvSpPr>
        <p:spPr>
          <a:xfrm>
            <a:off x="8249518" y="1527857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流程圖: 替代程序 76">
            <a:extLst>
              <a:ext uri="{FF2B5EF4-FFF2-40B4-BE49-F238E27FC236}">
                <a16:creationId xmlns:a16="http://schemas.microsoft.com/office/drawing/2014/main" id="{28859FEA-AAE7-4B95-95DD-E94D7DB01835}"/>
              </a:ext>
            </a:extLst>
          </p:cNvPr>
          <p:cNvSpPr/>
          <p:nvPr/>
        </p:nvSpPr>
        <p:spPr>
          <a:xfrm>
            <a:off x="9013145" y="2740896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流程圖: 替代程序 77">
            <a:extLst>
              <a:ext uri="{FF2B5EF4-FFF2-40B4-BE49-F238E27FC236}">
                <a16:creationId xmlns:a16="http://schemas.microsoft.com/office/drawing/2014/main" id="{A32BFAA9-F77D-42FC-9598-64711CAB313D}"/>
              </a:ext>
            </a:extLst>
          </p:cNvPr>
          <p:cNvSpPr/>
          <p:nvPr/>
        </p:nvSpPr>
        <p:spPr>
          <a:xfrm>
            <a:off x="8894485" y="4598047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流程圖: 替代程序 78">
            <a:extLst>
              <a:ext uri="{FF2B5EF4-FFF2-40B4-BE49-F238E27FC236}">
                <a16:creationId xmlns:a16="http://schemas.microsoft.com/office/drawing/2014/main" id="{B514CDA8-8623-4739-8334-5B23A82C4BBC}"/>
              </a:ext>
            </a:extLst>
          </p:cNvPr>
          <p:cNvSpPr/>
          <p:nvPr/>
        </p:nvSpPr>
        <p:spPr>
          <a:xfrm>
            <a:off x="8140471" y="5703073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流程圖: 替代程序 79">
            <a:extLst>
              <a:ext uri="{FF2B5EF4-FFF2-40B4-BE49-F238E27FC236}">
                <a16:creationId xmlns:a16="http://schemas.microsoft.com/office/drawing/2014/main" id="{81B37198-9520-489A-A794-166D4EC7C86A}"/>
              </a:ext>
            </a:extLst>
          </p:cNvPr>
          <p:cNvSpPr/>
          <p:nvPr/>
        </p:nvSpPr>
        <p:spPr>
          <a:xfrm>
            <a:off x="6537219" y="5922060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117265A8-3BC0-4084-B80F-5F617ED8E769}"/>
              </a:ext>
            </a:extLst>
          </p:cNvPr>
          <p:cNvSpPr txBox="1"/>
          <p:nvPr/>
        </p:nvSpPr>
        <p:spPr>
          <a:xfrm>
            <a:off x="6556504" y="1239166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遊戲</a:t>
            </a:r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D090E065-AC0E-49DF-B251-A4A7007A64FD}"/>
              </a:ext>
            </a:extLst>
          </p:cNvPr>
          <p:cNvSpPr txBox="1"/>
          <p:nvPr/>
        </p:nvSpPr>
        <p:spPr>
          <a:xfrm>
            <a:off x="8913770" y="4637667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遊戲</a:t>
            </a:r>
            <a:r>
              <a:rPr lang="en-US" altLang="zh-TW" sz="2800" dirty="0"/>
              <a:t>4</a:t>
            </a:r>
            <a:endParaRPr lang="zh-TW" altLang="en-US" sz="28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4A9E5A8-C2A6-45DF-B255-12CBC60601C1}"/>
              </a:ext>
            </a:extLst>
          </p:cNvPr>
          <p:cNvSpPr txBox="1"/>
          <p:nvPr/>
        </p:nvSpPr>
        <p:spPr>
          <a:xfrm>
            <a:off x="9049207" y="2780516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遊戲</a:t>
            </a:r>
            <a:r>
              <a:rPr lang="en-US" altLang="zh-TW" sz="2800" dirty="0"/>
              <a:t>3</a:t>
            </a:r>
            <a:endParaRPr lang="zh-TW" altLang="en-US" sz="28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05ABD66-11D5-425B-8917-6172F96E4885}"/>
              </a:ext>
            </a:extLst>
          </p:cNvPr>
          <p:cNvSpPr txBox="1"/>
          <p:nvPr/>
        </p:nvSpPr>
        <p:spPr>
          <a:xfrm>
            <a:off x="8268803" y="1587588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遊戲</a:t>
            </a:r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655339FC-D71C-4DDE-8308-BF1B0A50942C}"/>
              </a:ext>
            </a:extLst>
          </p:cNvPr>
          <p:cNvSpPr txBox="1"/>
          <p:nvPr/>
        </p:nvSpPr>
        <p:spPr>
          <a:xfrm>
            <a:off x="8159756" y="5757246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遊戲</a:t>
            </a:r>
            <a:r>
              <a:rPr lang="en-US" altLang="zh-TW" sz="2800" dirty="0"/>
              <a:t>5</a:t>
            </a:r>
            <a:endParaRPr lang="zh-TW" altLang="en-US" sz="2800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4C8DCB3-D2CD-46FE-9F2C-09EAD60A9116}"/>
              </a:ext>
            </a:extLst>
          </p:cNvPr>
          <p:cNvSpPr txBox="1"/>
          <p:nvPr/>
        </p:nvSpPr>
        <p:spPr>
          <a:xfrm>
            <a:off x="6537219" y="5961680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遊戲</a:t>
            </a:r>
            <a:r>
              <a:rPr lang="en-US" altLang="zh-TW" sz="2800" dirty="0"/>
              <a:t>6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476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Web Pages</a:t>
            </a:r>
            <a:r>
              <a:rPr lang="zh-TW" altLang="en-US" dirty="0"/>
              <a:t>（賭場大廳）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3D3617-6AF8-4E23-996F-165FDA387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9"/>
          <a:stretch/>
        </p:blipFill>
        <p:spPr>
          <a:xfrm>
            <a:off x="838200" y="1465451"/>
            <a:ext cx="10515600" cy="48876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D204C3-3BF7-4C60-B391-B7183DD9028D}"/>
              </a:ext>
            </a:extLst>
          </p:cNvPr>
          <p:cNvSpPr/>
          <p:nvPr/>
        </p:nvSpPr>
        <p:spPr>
          <a:xfrm>
            <a:off x="838200" y="1950097"/>
            <a:ext cx="10515600" cy="440303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4B26DA3-7B86-43FE-8BEF-F86ACCB8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270" r="99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50" y="1818927"/>
            <a:ext cx="2916261" cy="19441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3B06063-3DB5-4F69-AD7C-0FD2B2BC078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80" y="2375652"/>
            <a:ext cx="477107" cy="48052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97B47BD-D277-4893-BBE0-DD68EDC00167}"/>
              </a:ext>
            </a:extLst>
          </p:cNvPr>
          <p:cNvSpPr txBox="1"/>
          <p:nvPr/>
        </p:nvSpPr>
        <p:spPr>
          <a:xfrm>
            <a:off x="5660189" y="24106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賭場大廳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DD4E05-D8DC-492D-AD32-3DDF5A1A6324}"/>
              </a:ext>
            </a:extLst>
          </p:cNvPr>
          <p:cNvSpPr txBox="1"/>
          <p:nvPr/>
        </p:nvSpPr>
        <p:spPr>
          <a:xfrm>
            <a:off x="8169161" y="2033288"/>
            <a:ext cx="14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Hello, Name :</a:t>
            </a:r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040BB6F-9231-4F67-AD8C-DB9FB77909D9}"/>
              </a:ext>
            </a:extLst>
          </p:cNvPr>
          <p:cNvSpPr/>
          <p:nvPr/>
        </p:nvSpPr>
        <p:spPr>
          <a:xfrm>
            <a:off x="9573985" y="2033288"/>
            <a:ext cx="1688841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E4E992-49A3-471C-96BD-EB69169FF489}"/>
              </a:ext>
            </a:extLst>
          </p:cNvPr>
          <p:cNvSpPr txBox="1"/>
          <p:nvPr/>
        </p:nvSpPr>
        <p:spPr>
          <a:xfrm>
            <a:off x="9680862" y="205116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Coin : $$$$$$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7BEBB95-4583-48AC-BF5C-E22179AF00BA}"/>
              </a:ext>
            </a:extLst>
          </p:cNvPr>
          <p:cNvSpPr/>
          <p:nvPr/>
        </p:nvSpPr>
        <p:spPr>
          <a:xfrm>
            <a:off x="9573984" y="2492324"/>
            <a:ext cx="1688841" cy="36933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5E3B50C-5799-45FC-BD61-3F96A38953B2}"/>
              </a:ext>
            </a:extLst>
          </p:cNvPr>
          <p:cNvSpPr txBox="1"/>
          <p:nvPr/>
        </p:nvSpPr>
        <p:spPr>
          <a:xfrm>
            <a:off x="9805896" y="249232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End Game!</a:t>
            </a:r>
            <a:endParaRPr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872A21B6-72FF-479B-9A1E-5D538916BFF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862" y="2909470"/>
            <a:ext cx="1640883" cy="331691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8E82F9-A01C-4F1E-AAC8-A7C44D13B2BD}"/>
              </a:ext>
            </a:extLst>
          </p:cNvPr>
          <p:cNvSpPr txBox="1"/>
          <p:nvPr/>
        </p:nvSpPr>
        <p:spPr>
          <a:xfrm>
            <a:off x="9710981" y="3074102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Chat room:</a:t>
            </a:r>
            <a:endParaRPr lang="zh-TW" altLang="en-US" dirty="0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941775A1-2F65-4638-BB73-5B28ED910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07" y="3192476"/>
            <a:ext cx="6820100" cy="3169591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B2CC6FC8-C885-4489-A3B6-5244C78DB497}"/>
              </a:ext>
            </a:extLst>
          </p:cNvPr>
          <p:cNvCxnSpPr/>
          <p:nvPr/>
        </p:nvCxnSpPr>
        <p:spPr>
          <a:xfrm>
            <a:off x="5019869" y="3900196"/>
            <a:ext cx="23886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8FCEE8A7-E676-4DBF-816E-14C8BCC1884A}"/>
              </a:ext>
            </a:extLst>
          </p:cNvPr>
          <p:cNvCxnSpPr/>
          <p:nvPr/>
        </p:nvCxnSpPr>
        <p:spPr>
          <a:xfrm>
            <a:off x="5019869" y="4696409"/>
            <a:ext cx="23886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66A3CB0C-875C-4DC0-9340-37A1DAA736CE}"/>
              </a:ext>
            </a:extLst>
          </p:cNvPr>
          <p:cNvCxnSpPr/>
          <p:nvPr/>
        </p:nvCxnSpPr>
        <p:spPr>
          <a:xfrm>
            <a:off x="5019869" y="5427306"/>
            <a:ext cx="23886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AF7A509-1C67-412B-98D6-A1EDE87F4A96}"/>
              </a:ext>
            </a:extLst>
          </p:cNvPr>
          <p:cNvSpPr txBox="1"/>
          <p:nvPr/>
        </p:nvSpPr>
        <p:spPr>
          <a:xfrm>
            <a:off x="5608893" y="325113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遊戲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021BC46-9D4A-4696-9059-A60F53AD7F11}"/>
              </a:ext>
            </a:extLst>
          </p:cNvPr>
          <p:cNvSpPr txBox="1"/>
          <p:nvPr/>
        </p:nvSpPr>
        <p:spPr>
          <a:xfrm>
            <a:off x="5608893" y="39919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規則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83CAF4E-1D62-43EB-BF05-119C68D22042}"/>
              </a:ext>
            </a:extLst>
          </p:cNvPr>
          <p:cNvSpPr txBox="1"/>
          <p:nvPr/>
        </p:nvSpPr>
        <p:spPr>
          <a:xfrm>
            <a:off x="5376982" y="471596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排行榜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DCA4562-B7F1-4909-976A-301AF543EE2E}"/>
              </a:ext>
            </a:extLst>
          </p:cNvPr>
          <p:cNvSpPr txBox="1"/>
          <p:nvPr/>
        </p:nvSpPr>
        <p:spPr>
          <a:xfrm>
            <a:off x="5352412" y="54594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創作者</a:t>
            </a:r>
          </a:p>
        </p:txBody>
      </p:sp>
    </p:spTree>
    <p:extLst>
      <p:ext uri="{BB962C8B-B14F-4D97-AF65-F5344CB8AC3E}">
        <p14:creationId xmlns:p14="http://schemas.microsoft.com/office/powerpoint/2010/main" val="393566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Web Pages</a:t>
            </a:r>
            <a:r>
              <a:rPr lang="zh-TW" altLang="en-US" dirty="0"/>
              <a:t>（遊戲）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3D3617-6AF8-4E23-996F-165FDA387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9"/>
          <a:stretch/>
        </p:blipFill>
        <p:spPr>
          <a:xfrm>
            <a:off x="838200" y="1465451"/>
            <a:ext cx="10515600" cy="48876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D204C3-3BF7-4C60-B391-B7183DD9028D}"/>
              </a:ext>
            </a:extLst>
          </p:cNvPr>
          <p:cNvSpPr/>
          <p:nvPr/>
        </p:nvSpPr>
        <p:spPr>
          <a:xfrm>
            <a:off x="838200" y="1950097"/>
            <a:ext cx="10515600" cy="440303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4B26DA3-7B86-43FE-8BEF-F86ACCB8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270" r="99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50" y="1818927"/>
            <a:ext cx="2916261" cy="19441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3B06063-3DB5-4F69-AD7C-0FD2B2BC078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80" y="2375652"/>
            <a:ext cx="477107" cy="48052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97B47BD-D277-4893-BBE0-DD68EDC00167}"/>
              </a:ext>
            </a:extLst>
          </p:cNvPr>
          <p:cNvSpPr txBox="1"/>
          <p:nvPr/>
        </p:nvSpPr>
        <p:spPr>
          <a:xfrm>
            <a:off x="5752139" y="22927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遊戲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DD4E05-D8DC-492D-AD32-3DDF5A1A6324}"/>
              </a:ext>
            </a:extLst>
          </p:cNvPr>
          <p:cNvSpPr txBox="1"/>
          <p:nvPr/>
        </p:nvSpPr>
        <p:spPr>
          <a:xfrm>
            <a:off x="8169161" y="2033288"/>
            <a:ext cx="14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Hello, Name 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040BB6F-9231-4F67-AD8C-DB9FB77909D9}"/>
              </a:ext>
            </a:extLst>
          </p:cNvPr>
          <p:cNvSpPr/>
          <p:nvPr/>
        </p:nvSpPr>
        <p:spPr>
          <a:xfrm>
            <a:off x="9573985" y="2033288"/>
            <a:ext cx="1688841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E4E992-49A3-471C-96BD-EB69169FF489}"/>
              </a:ext>
            </a:extLst>
          </p:cNvPr>
          <p:cNvSpPr txBox="1"/>
          <p:nvPr/>
        </p:nvSpPr>
        <p:spPr>
          <a:xfrm>
            <a:off x="9680862" y="205116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Coin : $$$$$$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7BEBB95-4583-48AC-BF5C-E22179AF00BA}"/>
              </a:ext>
            </a:extLst>
          </p:cNvPr>
          <p:cNvSpPr/>
          <p:nvPr/>
        </p:nvSpPr>
        <p:spPr>
          <a:xfrm>
            <a:off x="9573984" y="2492324"/>
            <a:ext cx="1688841" cy="36933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5E3B50C-5799-45FC-BD61-3F96A38953B2}"/>
              </a:ext>
            </a:extLst>
          </p:cNvPr>
          <p:cNvSpPr txBox="1"/>
          <p:nvPr/>
        </p:nvSpPr>
        <p:spPr>
          <a:xfrm>
            <a:off x="9805896" y="249232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End Game!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872A21B6-72FF-479B-9A1E-5D538916BFF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862" y="2909470"/>
            <a:ext cx="1640883" cy="331691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8E82F9-A01C-4F1E-AAC8-A7C44D13B2BD}"/>
              </a:ext>
            </a:extLst>
          </p:cNvPr>
          <p:cNvSpPr txBox="1"/>
          <p:nvPr/>
        </p:nvSpPr>
        <p:spPr>
          <a:xfrm>
            <a:off x="9710981" y="3074102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 room: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8A73DFA-4998-4E42-AF51-3290EE5C0BCC}"/>
              </a:ext>
            </a:extLst>
          </p:cNvPr>
          <p:cNvGrpSpPr/>
          <p:nvPr/>
        </p:nvGrpSpPr>
        <p:grpSpPr>
          <a:xfrm>
            <a:off x="1313007" y="3428999"/>
            <a:ext cx="1945151" cy="1354781"/>
            <a:chOff x="1313007" y="3428999"/>
            <a:chExt cx="1945151" cy="135478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DE20449-9A1A-4689-869F-0C814A8EB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007" y="4151613"/>
              <a:ext cx="632167" cy="632167"/>
            </a:xfrm>
            <a:prstGeom prst="rect">
              <a:avLst/>
            </a:prstGeom>
          </p:spPr>
        </p:pic>
        <p:sp>
          <p:nvSpPr>
            <p:cNvPr id="8" name="書卷: 水平 7">
              <a:extLst>
                <a:ext uri="{FF2B5EF4-FFF2-40B4-BE49-F238E27FC236}">
                  <a16:creationId xmlns:a16="http://schemas.microsoft.com/office/drawing/2014/main" id="{E21B4697-4305-4660-A35D-EF5CDE81982E}"/>
                </a:ext>
              </a:extLst>
            </p:cNvPr>
            <p:cNvSpPr/>
            <p:nvPr/>
          </p:nvSpPr>
          <p:spPr>
            <a:xfrm>
              <a:off x="1945175" y="4225977"/>
              <a:ext cx="1296956" cy="419877"/>
            </a:xfrm>
            <a:prstGeom prst="horizontalScroll">
              <a:avLst/>
            </a:prstGeom>
            <a:solidFill>
              <a:srgbClr val="DC98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9" name="流程圖: 程序 8">
              <a:extLst>
                <a:ext uri="{FF2B5EF4-FFF2-40B4-BE49-F238E27FC236}">
                  <a16:creationId xmlns:a16="http://schemas.microsoft.com/office/drawing/2014/main" id="{C8F79624-D20D-4AC4-A825-5000D661F75A}"/>
                </a:ext>
              </a:extLst>
            </p:cNvPr>
            <p:cNvSpPr/>
            <p:nvPr/>
          </p:nvSpPr>
          <p:spPr>
            <a:xfrm>
              <a:off x="1395987" y="3428999"/>
              <a:ext cx="1846144" cy="709855"/>
            </a:xfrm>
            <a:prstGeom prst="flowChartProcess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9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63690F2-59C3-4144-8DF5-1B42E5FD9EA8}"/>
                </a:ext>
              </a:extLst>
            </p:cNvPr>
            <p:cNvSpPr txBox="1"/>
            <p:nvPr/>
          </p:nvSpPr>
          <p:spPr>
            <a:xfrm>
              <a:off x="2211977" y="426076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遊戲</a:t>
              </a:r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E84FC5A-99E6-43B2-BE70-E1892524BEF1}"/>
                </a:ext>
              </a:extLst>
            </p:cNvPr>
            <p:cNvSpPr txBox="1"/>
            <p:nvPr/>
          </p:nvSpPr>
          <p:spPr>
            <a:xfrm>
              <a:off x="1432017" y="349149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/>
                <a:t>遊戲畫面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9EB9FAEB-FC62-4888-B394-AC598E66D60A}"/>
              </a:ext>
            </a:extLst>
          </p:cNvPr>
          <p:cNvGrpSpPr/>
          <p:nvPr/>
        </p:nvGrpSpPr>
        <p:grpSpPr>
          <a:xfrm>
            <a:off x="4037000" y="3443434"/>
            <a:ext cx="1929124" cy="1354781"/>
            <a:chOff x="1313007" y="3428999"/>
            <a:chExt cx="1929124" cy="1354781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DE8ED8F9-9B7A-4BFB-93DC-EE47FA7E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007" y="4151613"/>
              <a:ext cx="632167" cy="632167"/>
            </a:xfrm>
            <a:prstGeom prst="rect">
              <a:avLst/>
            </a:prstGeom>
          </p:spPr>
        </p:pic>
        <p:sp>
          <p:nvSpPr>
            <p:cNvPr id="40" name="書卷: 水平 39">
              <a:extLst>
                <a:ext uri="{FF2B5EF4-FFF2-40B4-BE49-F238E27FC236}">
                  <a16:creationId xmlns:a16="http://schemas.microsoft.com/office/drawing/2014/main" id="{EE9A23EE-7566-4E8E-BE2D-CA6C9C189E3A}"/>
                </a:ext>
              </a:extLst>
            </p:cNvPr>
            <p:cNvSpPr/>
            <p:nvPr/>
          </p:nvSpPr>
          <p:spPr>
            <a:xfrm>
              <a:off x="1945175" y="4225977"/>
              <a:ext cx="1296956" cy="419877"/>
            </a:xfrm>
            <a:prstGeom prst="horizontalScroll">
              <a:avLst/>
            </a:prstGeom>
            <a:solidFill>
              <a:srgbClr val="DC98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41" name="流程圖: 程序 40">
              <a:extLst>
                <a:ext uri="{FF2B5EF4-FFF2-40B4-BE49-F238E27FC236}">
                  <a16:creationId xmlns:a16="http://schemas.microsoft.com/office/drawing/2014/main" id="{90C4CED1-53B4-4DB0-B71C-F859EA8D8CED}"/>
                </a:ext>
              </a:extLst>
            </p:cNvPr>
            <p:cNvSpPr/>
            <p:nvPr/>
          </p:nvSpPr>
          <p:spPr>
            <a:xfrm>
              <a:off x="1395987" y="3428999"/>
              <a:ext cx="1846144" cy="709855"/>
            </a:xfrm>
            <a:prstGeom prst="flowChartProcess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9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585C974-3A28-4F08-9F52-35CE2BEC0F0F}"/>
                </a:ext>
              </a:extLst>
            </p:cNvPr>
            <p:cNvSpPr txBox="1"/>
            <p:nvPr/>
          </p:nvSpPr>
          <p:spPr>
            <a:xfrm>
              <a:off x="2211977" y="426076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遊戲</a:t>
              </a:r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3F5189D-4EE3-4315-B98F-4E285EB1D34C}"/>
                </a:ext>
              </a:extLst>
            </p:cNvPr>
            <p:cNvSpPr txBox="1"/>
            <p:nvPr/>
          </p:nvSpPr>
          <p:spPr>
            <a:xfrm>
              <a:off x="1405988" y="348425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/>
                <a:t>遊戲畫面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B24EB56A-E12C-48BF-BF37-6BA08E45D2E1}"/>
              </a:ext>
            </a:extLst>
          </p:cNvPr>
          <p:cNvGrpSpPr/>
          <p:nvPr/>
        </p:nvGrpSpPr>
        <p:grpSpPr>
          <a:xfrm>
            <a:off x="6569001" y="3443434"/>
            <a:ext cx="1929124" cy="1354781"/>
            <a:chOff x="1313007" y="3428999"/>
            <a:chExt cx="1929124" cy="1354781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F0AB4994-C477-427D-AFBB-83485162D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007" y="4151613"/>
              <a:ext cx="632167" cy="632167"/>
            </a:xfrm>
            <a:prstGeom prst="rect">
              <a:avLst/>
            </a:prstGeom>
          </p:spPr>
        </p:pic>
        <p:sp>
          <p:nvSpPr>
            <p:cNvPr id="46" name="書卷: 水平 45">
              <a:extLst>
                <a:ext uri="{FF2B5EF4-FFF2-40B4-BE49-F238E27FC236}">
                  <a16:creationId xmlns:a16="http://schemas.microsoft.com/office/drawing/2014/main" id="{82E5F76B-3345-4950-B120-13A7311AD463}"/>
                </a:ext>
              </a:extLst>
            </p:cNvPr>
            <p:cNvSpPr/>
            <p:nvPr/>
          </p:nvSpPr>
          <p:spPr>
            <a:xfrm>
              <a:off x="1945175" y="4225977"/>
              <a:ext cx="1296956" cy="419877"/>
            </a:xfrm>
            <a:prstGeom prst="horizontalScroll">
              <a:avLst/>
            </a:prstGeom>
            <a:solidFill>
              <a:srgbClr val="DC98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47" name="流程圖: 程序 46">
              <a:extLst>
                <a:ext uri="{FF2B5EF4-FFF2-40B4-BE49-F238E27FC236}">
                  <a16:creationId xmlns:a16="http://schemas.microsoft.com/office/drawing/2014/main" id="{FAAE30B9-A059-4F5F-99F4-02FDCB32CFFB}"/>
                </a:ext>
              </a:extLst>
            </p:cNvPr>
            <p:cNvSpPr/>
            <p:nvPr/>
          </p:nvSpPr>
          <p:spPr>
            <a:xfrm>
              <a:off x="1395987" y="3428999"/>
              <a:ext cx="1846144" cy="709855"/>
            </a:xfrm>
            <a:prstGeom prst="flowChartProcess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9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0AD83421-4312-4E10-80D3-9CEFFBEB4526}"/>
                </a:ext>
              </a:extLst>
            </p:cNvPr>
            <p:cNvSpPr txBox="1"/>
            <p:nvPr/>
          </p:nvSpPr>
          <p:spPr>
            <a:xfrm>
              <a:off x="2211977" y="426076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遊戲</a:t>
              </a:r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71253B8C-F37F-43C9-8839-F79910BF00EE}"/>
                </a:ext>
              </a:extLst>
            </p:cNvPr>
            <p:cNvSpPr txBox="1"/>
            <p:nvPr/>
          </p:nvSpPr>
          <p:spPr>
            <a:xfrm>
              <a:off x="1405988" y="348425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/>
                <a:t>遊戲畫面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8FC08E20-8C74-462C-8411-CAE6B9567BF7}"/>
              </a:ext>
            </a:extLst>
          </p:cNvPr>
          <p:cNvGrpSpPr/>
          <p:nvPr/>
        </p:nvGrpSpPr>
        <p:grpSpPr>
          <a:xfrm>
            <a:off x="1313007" y="4859660"/>
            <a:ext cx="1929124" cy="1354781"/>
            <a:chOff x="1313007" y="3428999"/>
            <a:chExt cx="1929124" cy="1354781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7DFE33DB-FA77-4FFD-AE40-EDADE9353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007" y="4151613"/>
              <a:ext cx="632167" cy="632167"/>
            </a:xfrm>
            <a:prstGeom prst="rect">
              <a:avLst/>
            </a:prstGeom>
          </p:spPr>
        </p:pic>
        <p:sp>
          <p:nvSpPr>
            <p:cNvPr id="52" name="書卷: 水平 51">
              <a:extLst>
                <a:ext uri="{FF2B5EF4-FFF2-40B4-BE49-F238E27FC236}">
                  <a16:creationId xmlns:a16="http://schemas.microsoft.com/office/drawing/2014/main" id="{F3176009-23BE-4810-BB3A-D4BC46E7966F}"/>
                </a:ext>
              </a:extLst>
            </p:cNvPr>
            <p:cNvSpPr/>
            <p:nvPr/>
          </p:nvSpPr>
          <p:spPr>
            <a:xfrm>
              <a:off x="1945175" y="4225977"/>
              <a:ext cx="1296956" cy="419877"/>
            </a:xfrm>
            <a:prstGeom prst="horizontalScroll">
              <a:avLst/>
            </a:prstGeom>
            <a:solidFill>
              <a:srgbClr val="DC98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3" name="流程圖: 程序 52">
              <a:extLst>
                <a:ext uri="{FF2B5EF4-FFF2-40B4-BE49-F238E27FC236}">
                  <a16:creationId xmlns:a16="http://schemas.microsoft.com/office/drawing/2014/main" id="{FA6F6647-739B-4610-90BF-A33E7BBA1310}"/>
                </a:ext>
              </a:extLst>
            </p:cNvPr>
            <p:cNvSpPr/>
            <p:nvPr/>
          </p:nvSpPr>
          <p:spPr>
            <a:xfrm>
              <a:off x="1395987" y="3428999"/>
              <a:ext cx="1846144" cy="709855"/>
            </a:xfrm>
            <a:prstGeom prst="flowChartProcess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9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AB2C8B67-243E-4A87-B65C-67D570F3C65B}"/>
                </a:ext>
              </a:extLst>
            </p:cNvPr>
            <p:cNvSpPr txBox="1"/>
            <p:nvPr/>
          </p:nvSpPr>
          <p:spPr>
            <a:xfrm>
              <a:off x="2211977" y="426076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遊戲</a:t>
              </a:r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DC7733D8-C096-4F62-BB8B-8A5A8A24184D}"/>
                </a:ext>
              </a:extLst>
            </p:cNvPr>
            <p:cNvSpPr txBox="1"/>
            <p:nvPr/>
          </p:nvSpPr>
          <p:spPr>
            <a:xfrm>
              <a:off x="1405988" y="348425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/>
                <a:t>遊戲畫面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4EC1157-7C5B-4B63-A49D-C21E32A34FD7}"/>
              </a:ext>
            </a:extLst>
          </p:cNvPr>
          <p:cNvGrpSpPr/>
          <p:nvPr/>
        </p:nvGrpSpPr>
        <p:grpSpPr>
          <a:xfrm>
            <a:off x="4026998" y="4859660"/>
            <a:ext cx="1929124" cy="1354781"/>
            <a:chOff x="1313007" y="3428999"/>
            <a:chExt cx="1929124" cy="1354781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0EC0A2F2-2F36-46F0-99AE-6DC477986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007" y="4151613"/>
              <a:ext cx="632167" cy="632167"/>
            </a:xfrm>
            <a:prstGeom prst="rect">
              <a:avLst/>
            </a:prstGeom>
          </p:spPr>
        </p:pic>
        <p:sp>
          <p:nvSpPr>
            <p:cNvPr id="58" name="書卷: 水平 57">
              <a:extLst>
                <a:ext uri="{FF2B5EF4-FFF2-40B4-BE49-F238E27FC236}">
                  <a16:creationId xmlns:a16="http://schemas.microsoft.com/office/drawing/2014/main" id="{913DF61A-CD48-476E-8E41-10B130D838F9}"/>
                </a:ext>
              </a:extLst>
            </p:cNvPr>
            <p:cNvSpPr/>
            <p:nvPr/>
          </p:nvSpPr>
          <p:spPr>
            <a:xfrm>
              <a:off x="1945175" y="4225977"/>
              <a:ext cx="1296956" cy="419877"/>
            </a:xfrm>
            <a:prstGeom prst="horizontalScroll">
              <a:avLst/>
            </a:prstGeom>
            <a:solidFill>
              <a:srgbClr val="DC98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9" name="流程圖: 程序 58">
              <a:extLst>
                <a:ext uri="{FF2B5EF4-FFF2-40B4-BE49-F238E27FC236}">
                  <a16:creationId xmlns:a16="http://schemas.microsoft.com/office/drawing/2014/main" id="{1BB5C2AA-7EB3-4A1D-BBF3-8803E0EE728B}"/>
                </a:ext>
              </a:extLst>
            </p:cNvPr>
            <p:cNvSpPr/>
            <p:nvPr/>
          </p:nvSpPr>
          <p:spPr>
            <a:xfrm>
              <a:off x="1395987" y="3428999"/>
              <a:ext cx="1846144" cy="709855"/>
            </a:xfrm>
            <a:prstGeom prst="flowChartProcess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9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09E02A85-B197-44C2-8522-3B3886B9CEDB}"/>
                </a:ext>
              </a:extLst>
            </p:cNvPr>
            <p:cNvSpPr txBox="1"/>
            <p:nvPr/>
          </p:nvSpPr>
          <p:spPr>
            <a:xfrm>
              <a:off x="2211977" y="426076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遊戲</a:t>
              </a:r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65DB958D-459A-4FD6-9A38-8FDC5B60B07E}"/>
                </a:ext>
              </a:extLst>
            </p:cNvPr>
            <p:cNvSpPr txBox="1"/>
            <p:nvPr/>
          </p:nvSpPr>
          <p:spPr>
            <a:xfrm>
              <a:off x="1405988" y="348425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/>
                <a:t>遊戲畫面</a:t>
              </a: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79E2BDF-8F73-41CD-BA97-8310D230FE09}"/>
              </a:ext>
            </a:extLst>
          </p:cNvPr>
          <p:cNvGrpSpPr/>
          <p:nvPr/>
        </p:nvGrpSpPr>
        <p:grpSpPr>
          <a:xfrm>
            <a:off x="6569001" y="4872579"/>
            <a:ext cx="1929124" cy="1354781"/>
            <a:chOff x="1313007" y="3428999"/>
            <a:chExt cx="1929124" cy="135478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2FA64BC-A0C6-4D30-9D67-6D066A3B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007" y="4151613"/>
              <a:ext cx="632167" cy="632167"/>
            </a:xfrm>
            <a:prstGeom prst="rect">
              <a:avLst/>
            </a:prstGeom>
          </p:spPr>
        </p:pic>
        <p:sp>
          <p:nvSpPr>
            <p:cNvPr id="64" name="書卷: 水平 63">
              <a:extLst>
                <a:ext uri="{FF2B5EF4-FFF2-40B4-BE49-F238E27FC236}">
                  <a16:creationId xmlns:a16="http://schemas.microsoft.com/office/drawing/2014/main" id="{9B940939-AA6C-45AF-8B4A-00561525CA1B}"/>
                </a:ext>
              </a:extLst>
            </p:cNvPr>
            <p:cNvSpPr/>
            <p:nvPr/>
          </p:nvSpPr>
          <p:spPr>
            <a:xfrm>
              <a:off x="1945175" y="4225977"/>
              <a:ext cx="1296956" cy="419877"/>
            </a:xfrm>
            <a:prstGeom prst="horizontalScroll">
              <a:avLst/>
            </a:prstGeom>
            <a:solidFill>
              <a:srgbClr val="DC98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5" name="流程圖: 程序 64">
              <a:extLst>
                <a:ext uri="{FF2B5EF4-FFF2-40B4-BE49-F238E27FC236}">
                  <a16:creationId xmlns:a16="http://schemas.microsoft.com/office/drawing/2014/main" id="{3BB44173-97F3-49E1-8060-BB03CCFB33B5}"/>
                </a:ext>
              </a:extLst>
            </p:cNvPr>
            <p:cNvSpPr/>
            <p:nvPr/>
          </p:nvSpPr>
          <p:spPr>
            <a:xfrm>
              <a:off x="1395987" y="3428999"/>
              <a:ext cx="1846144" cy="709855"/>
            </a:xfrm>
            <a:prstGeom prst="flowChartProcess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9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5D29DE5E-9CEA-4F8E-A84A-EB50BC3B846C}"/>
                </a:ext>
              </a:extLst>
            </p:cNvPr>
            <p:cNvSpPr txBox="1"/>
            <p:nvPr/>
          </p:nvSpPr>
          <p:spPr>
            <a:xfrm>
              <a:off x="2211977" y="426076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遊戲</a:t>
              </a:r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13AB1947-F7CD-40D4-A8E8-1772048FF528}"/>
                </a:ext>
              </a:extLst>
            </p:cNvPr>
            <p:cNvSpPr txBox="1"/>
            <p:nvPr/>
          </p:nvSpPr>
          <p:spPr>
            <a:xfrm>
              <a:off x="1405988" y="348425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/>
                <a:t>遊戲畫面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36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Web Pages</a:t>
            </a:r>
            <a:r>
              <a:rPr lang="zh-TW" altLang="en-US" dirty="0"/>
              <a:t>（規則）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3D3617-6AF8-4E23-996F-165FDA387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9"/>
          <a:stretch/>
        </p:blipFill>
        <p:spPr>
          <a:xfrm>
            <a:off x="838200" y="1465451"/>
            <a:ext cx="10515600" cy="48876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D204C3-3BF7-4C60-B391-B7183DD9028D}"/>
              </a:ext>
            </a:extLst>
          </p:cNvPr>
          <p:cNvSpPr/>
          <p:nvPr/>
        </p:nvSpPr>
        <p:spPr>
          <a:xfrm>
            <a:off x="838200" y="1950097"/>
            <a:ext cx="10515600" cy="440303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4B26DA3-7B86-43FE-8BEF-F86ACCB8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270" r="99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50" y="1818927"/>
            <a:ext cx="2916261" cy="19441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3B06063-3DB5-4F69-AD7C-0FD2B2BC078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80" y="2375652"/>
            <a:ext cx="477107" cy="48052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97B47BD-D277-4893-BBE0-DD68EDC00167}"/>
              </a:ext>
            </a:extLst>
          </p:cNvPr>
          <p:cNvSpPr txBox="1"/>
          <p:nvPr/>
        </p:nvSpPr>
        <p:spPr>
          <a:xfrm>
            <a:off x="5752139" y="22927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規則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DD4E05-D8DC-492D-AD32-3DDF5A1A6324}"/>
              </a:ext>
            </a:extLst>
          </p:cNvPr>
          <p:cNvSpPr txBox="1"/>
          <p:nvPr/>
        </p:nvSpPr>
        <p:spPr>
          <a:xfrm>
            <a:off x="8169161" y="2033288"/>
            <a:ext cx="14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Hello, Name 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040BB6F-9231-4F67-AD8C-DB9FB77909D9}"/>
              </a:ext>
            </a:extLst>
          </p:cNvPr>
          <p:cNvSpPr/>
          <p:nvPr/>
        </p:nvSpPr>
        <p:spPr>
          <a:xfrm>
            <a:off x="9573985" y="2033288"/>
            <a:ext cx="1688841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E4E992-49A3-471C-96BD-EB69169FF489}"/>
              </a:ext>
            </a:extLst>
          </p:cNvPr>
          <p:cNvSpPr txBox="1"/>
          <p:nvPr/>
        </p:nvSpPr>
        <p:spPr>
          <a:xfrm>
            <a:off x="9680862" y="205116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Coin : $$$$$$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7BEBB95-4583-48AC-BF5C-E22179AF00BA}"/>
              </a:ext>
            </a:extLst>
          </p:cNvPr>
          <p:cNvSpPr/>
          <p:nvPr/>
        </p:nvSpPr>
        <p:spPr>
          <a:xfrm>
            <a:off x="9573984" y="2492324"/>
            <a:ext cx="1688841" cy="36933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5E3B50C-5799-45FC-BD61-3F96A38953B2}"/>
              </a:ext>
            </a:extLst>
          </p:cNvPr>
          <p:cNvSpPr txBox="1"/>
          <p:nvPr/>
        </p:nvSpPr>
        <p:spPr>
          <a:xfrm>
            <a:off x="9805896" y="249232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End Game!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872A21B6-72FF-479B-9A1E-5D538916BFF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862" y="2909470"/>
            <a:ext cx="1640883" cy="331691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8E82F9-A01C-4F1E-AAC8-A7C44D13B2BD}"/>
              </a:ext>
            </a:extLst>
          </p:cNvPr>
          <p:cNvSpPr txBox="1"/>
          <p:nvPr/>
        </p:nvSpPr>
        <p:spPr>
          <a:xfrm>
            <a:off x="9710981" y="3074102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 room: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2870BC-80A6-499B-BF50-DF503652EE93}"/>
              </a:ext>
            </a:extLst>
          </p:cNvPr>
          <p:cNvSpPr/>
          <p:nvPr/>
        </p:nvSpPr>
        <p:spPr>
          <a:xfrm>
            <a:off x="1399592" y="3323928"/>
            <a:ext cx="7935835" cy="2855167"/>
          </a:xfrm>
          <a:prstGeom prst="rect">
            <a:avLst/>
          </a:prstGeom>
          <a:solidFill>
            <a:schemeClr val="bg1"/>
          </a:solidFill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BAC126-61A8-43AE-AFC2-11CDC71AF11B}"/>
              </a:ext>
            </a:extLst>
          </p:cNvPr>
          <p:cNvSpPr txBox="1"/>
          <p:nvPr/>
        </p:nvSpPr>
        <p:spPr>
          <a:xfrm>
            <a:off x="1811729" y="3530247"/>
            <a:ext cx="64327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45646546546534wejjhrflkejmtgjreml;gme;lgm;lemrgl;mel;’rmg;leg</a:t>
            </a:r>
          </a:p>
          <a:p>
            <a:r>
              <a:rPr lang="en-US" altLang="zh-TW" dirty="0"/>
              <a:t>54634553413541341klwhdfiolqkwjendgrljmrg;lme;rlgmerg,</a:t>
            </a:r>
          </a:p>
          <a:p>
            <a:r>
              <a:rPr lang="en-US" altLang="zh-TW" dirty="0"/>
              <a:t>465435413131qwjmetflkqjnmfglkmqlergmnlkegnvjklbsd9po43</a:t>
            </a:r>
          </a:p>
          <a:p>
            <a:r>
              <a:rPr lang="en-US" altLang="zh-TW" dirty="0"/>
              <a:t>@#$@$%#$%Y&amp;HGRTJHNBGHMNTGYJNTY</a:t>
            </a:r>
          </a:p>
          <a:p>
            <a:r>
              <a:rPr lang="en-US" altLang="zh-TW" dirty="0"/>
              <a:t>wertwertwet35WER@$#%#$%%^%$&amp;^%HBRGFSGFGHBRTHY$%</a:t>
            </a:r>
          </a:p>
          <a:p>
            <a:r>
              <a:rPr lang="en-US" altLang="zh-TW" dirty="0"/>
              <a:t>WERrwetwer3213ERWQTGW$YERRGHBFH</a:t>
            </a:r>
          </a:p>
          <a:p>
            <a:r>
              <a:rPr lang="en-US" altLang="zh-TW" dirty="0"/>
              <a:t>1weRETGET$^%$%^&amp;$%^&amp;$%^&amp;</a:t>
            </a:r>
          </a:p>
          <a:p>
            <a:r>
              <a:rPr lang="en-US" altLang="zh-TW" dirty="0"/>
              <a:t>Wertewtwe3213$#@%$#%^YHDFGBHNETRYJH%&amp;*(I%&amp;^R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96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Web Pages</a:t>
            </a:r>
            <a:r>
              <a:rPr lang="zh-TW" altLang="en-US" dirty="0"/>
              <a:t>（排行榜）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3D3617-6AF8-4E23-996F-165FDA387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9"/>
          <a:stretch/>
        </p:blipFill>
        <p:spPr>
          <a:xfrm>
            <a:off x="838200" y="1465451"/>
            <a:ext cx="10515600" cy="48876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D204C3-3BF7-4C60-B391-B7183DD9028D}"/>
              </a:ext>
            </a:extLst>
          </p:cNvPr>
          <p:cNvSpPr/>
          <p:nvPr/>
        </p:nvSpPr>
        <p:spPr>
          <a:xfrm>
            <a:off x="838200" y="1950097"/>
            <a:ext cx="10515600" cy="440303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4B26DA3-7B86-43FE-8BEF-F86ACCB8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270" r="99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50" y="1818927"/>
            <a:ext cx="2916261" cy="19441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3B06063-3DB5-4F69-AD7C-0FD2B2BC078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80" y="2375652"/>
            <a:ext cx="477107" cy="48052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97B47BD-D277-4893-BBE0-DD68EDC00167}"/>
              </a:ext>
            </a:extLst>
          </p:cNvPr>
          <p:cNvSpPr txBox="1"/>
          <p:nvPr/>
        </p:nvSpPr>
        <p:spPr>
          <a:xfrm>
            <a:off x="5756605" y="235430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排行榜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DD4E05-D8DC-492D-AD32-3DDF5A1A6324}"/>
              </a:ext>
            </a:extLst>
          </p:cNvPr>
          <p:cNvSpPr txBox="1"/>
          <p:nvPr/>
        </p:nvSpPr>
        <p:spPr>
          <a:xfrm>
            <a:off x="8169161" y="2033288"/>
            <a:ext cx="14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Hello, Name 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040BB6F-9231-4F67-AD8C-DB9FB77909D9}"/>
              </a:ext>
            </a:extLst>
          </p:cNvPr>
          <p:cNvSpPr/>
          <p:nvPr/>
        </p:nvSpPr>
        <p:spPr>
          <a:xfrm>
            <a:off x="9573985" y="2033288"/>
            <a:ext cx="1688841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E4E992-49A3-471C-96BD-EB69169FF489}"/>
              </a:ext>
            </a:extLst>
          </p:cNvPr>
          <p:cNvSpPr txBox="1"/>
          <p:nvPr/>
        </p:nvSpPr>
        <p:spPr>
          <a:xfrm>
            <a:off x="9680862" y="205116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Coin : $$$$$$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7BEBB95-4583-48AC-BF5C-E22179AF00BA}"/>
              </a:ext>
            </a:extLst>
          </p:cNvPr>
          <p:cNvSpPr/>
          <p:nvPr/>
        </p:nvSpPr>
        <p:spPr>
          <a:xfrm>
            <a:off x="9573984" y="2492324"/>
            <a:ext cx="1688841" cy="36933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5E3B50C-5799-45FC-BD61-3F96A38953B2}"/>
              </a:ext>
            </a:extLst>
          </p:cNvPr>
          <p:cNvSpPr txBox="1"/>
          <p:nvPr/>
        </p:nvSpPr>
        <p:spPr>
          <a:xfrm>
            <a:off x="9805896" y="249232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End Game!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872A21B6-72FF-479B-9A1E-5D538916BFF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862" y="2909470"/>
            <a:ext cx="1640883" cy="331691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8E82F9-A01C-4F1E-AAC8-A7C44D13B2BD}"/>
              </a:ext>
            </a:extLst>
          </p:cNvPr>
          <p:cNvSpPr txBox="1"/>
          <p:nvPr/>
        </p:nvSpPr>
        <p:spPr>
          <a:xfrm>
            <a:off x="9710981" y="3074102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 room: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F0280CF-2A7D-4FA1-B8B4-EC2D8F8E1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780325"/>
              </p:ext>
            </p:extLst>
          </p:nvPr>
        </p:nvGraphicFramePr>
        <p:xfrm>
          <a:off x="3068462" y="3253675"/>
          <a:ext cx="623684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799">
                  <a:extLst>
                    <a:ext uri="{9D8B030D-6E8A-4147-A177-3AD203B41FA5}">
                      <a16:colId xmlns:a16="http://schemas.microsoft.com/office/drawing/2014/main" val="1493948454"/>
                    </a:ext>
                  </a:extLst>
                </a:gridCol>
                <a:gridCol w="1118467">
                  <a:extLst>
                    <a:ext uri="{9D8B030D-6E8A-4147-A177-3AD203B41FA5}">
                      <a16:colId xmlns:a16="http://schemas.microsoft.com/office/drawing/2014/main" val="3786558787"/>
                    </a:ext>
                  </a:extLst>
                </a:gridCol>
                <a:gridCol w="1727631">
                  <a:extLst>
                    <a:ext uri="{9D8B030D-6E8A-4147-A177-3AD203B41FA5}">
                      <a16:colId xmlns:a16="http://schemas.microsoft.com/office/drawing/2014/main" val="1832986973"/>
                    </a:ext>
                  </a:extLst>
                </a:gridCol>
                <a:gridCol w="2220950">
                  <a:extLst>
                    <a:ext uri="{9D8B030D-6E8A-4147-A177-3AD203B41FA5}">
                      <a16:colId xmlns:a16="http://schemas.microsoft.com/office/drawing/2014/main" val="2798220205"/>
                    </a:ext>
                  </a:extLst>
                </a:gridCol>
              </a:tblGrid>
              <a:tr h="332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Rank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Score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390062"/>
                  </a:ext>
                </a:extLst>
              </a:tr>
              <a:tr h="332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2018-2-30  25:00:00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83293"/>
                  </a:ext>
                </a:extLst>
              </a:tr>
              <a:tr h="332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6666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2018-2-30  25:00:00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50918"/>
                  </a:ext>
                </a:extLst>
              </a:tr>
              <a:tr h="332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5555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2018-2-30  25:00:00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931569"/>
                  </a:ext>
                </a:extLst>
              </a:tr>
              <a:tr h="332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4444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2018-2-30  25:00:00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798841"/>
                  </a:ext>
                </a:extLst>
              </a:tr>
              <a:tr h="332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3333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2018-2-30  25:00:00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564415"/>
                  </a:ext>
                </a:extLst>
              </a:tr>
              <a:tr h="332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2018-2-30  25:00:00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428423"/>
                  </a:ext>
                </a:extLst>
              </a:tr>
              <a:tr h="332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2018-2-30  25:00:00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77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1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Web Pages</a:t>
            </a:r>
            <a:r>
              <a:rPr lang="zh-TW" altLang="en-US" dirty="0"/>
              <a:t>（創作者）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3D3617-6AF8-4E23-996F-165FDA387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9"/>
          <a:stretch/>
        </p:blipFill>
        <p:spPr>
          <a:xfrm>
            <a:off x="838200" y="1465451"/>
            <a:ext cx="10515600" cy="48876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D204C3-3BF7-4C60-B391-B7183DD9028D}"/>
              </a:ext>
            </a:extLst>
          </p:cNvPr>
          <p:cNvSpPr/>
          <p:nvPr/>
        </p:nvSpPr>
        <p:spPr>
          <a:xfrm>
            <a:off x="838200" y="1950098"/>
            <a:ext cx="10515600" cy="440303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4B26DA3-7B86-43FE-8BEF-F86ACCB8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270" r="99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50" y="1818927"/>
            <a:ext cx="2916261" cy="19441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3B06063-3DB5-4F69-AD7C-0FD2B2BC078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80" y="2375652"/>
            <a:ext cx="477107" cy="48052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97B47BD-D277-4893-BBE0-DD68EDC00167}"/>
              </a:ext>
            </a:extLst>
          </p:cNvPr>
          <p:cNvSpPr txBox="1"/>
          <p:nvPr/>
        </p:nvSpPr>
        <p:spPr>
          <a:xfrm>
            <a:off x="5756605" y="235430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創作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者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DD4E05-D8DC-492D-AD32-3DDF5A1A6324}"/>
              </a:ext>
            </a:extLst>
          </p:cNvPr>
          <p:cNvSpPr txBox="1"/>
          <p:nvPr/>
        </p:nvSpPr>
        <p:spPr>
          <a:xfrm>
            <a:off x="8169161" y="2033288"/>
            <a:ext cx="14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Hello, Name 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040BB6F-9231-4F67-AD8C-DB9FB77909D9}"/>
              </a:ext>
            </a:extLst>
          </p:cNvPr>
          <p:cNvSpPr/>
          <p:nvPr/>
        </p:nvSpPr>
        <p:spPr>
          <a:xfrm>
            <a:off x="9573985" y="2033288"/>
            <a:ext cx="1688841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E4E992-49A3-471C-96BD-EB69169FF489}"/>
              </a:ext>
            </a:extLst>
          </p:cNvPr>
          <p:cNvSpPr txBox="1"/>
          <p:nvPr/>
        </p:nvSpPr>
        <p:spPr>
          <a:xfrm>
            <a:off x="9680862" y="205116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Coin : $$$$$$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7BEBB95-4583-48AC-BF5C-E22179AF00BA}"/>
              </a:ext>
            </a:extLst>
          </p:cNvPr>
          <p:cNvSpPr/>
          <p:nvPr/>
        </p:nvSpPr>
        <p:spPr>
          <a:xfrm>
            <a:off x="9573984" y="2492324"/>
            <a:ext cx="1688841" cy="36933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5E3B50C-5799-45FC-BD61-3F96A38953B2}"/>
              </a:ext>
            </a:extLst>
          </p:cNvPr>
          <p:cNvSpPr txBox="1"/>
          <p:nvPr/>
        </p:nvSpPr>
        <p:spPr>
          <a:xfrm>
            <a:off x="9805896" y="249232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End Game!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872A21B6-72FF-479B-9A1E-5D538916BFF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862" y="2909470"/>
            <a:ext cx="1640883" cy="331691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5F8E82F9-A01C-4F1E-AAC8-A7C44D13B2BD}"/>
              </a:ext>
            </a:extLst>
          </p:cNvPr>
          <p:cNvSpPr txBox="1"/>
          <p:nvPr/>
        </p:nvSpPr>
        <p:spPr>
          <a:xfrm>
            <a:off x="9710981" y="3074102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 room: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19A2AC-5EB6-44B9-B2C1-16326B878EBB}"/>
              </a:ext>
            </a:extLst>
          </p:cNvPr>
          <p:cNvSpPr/>
          <p:nvPr/>
        </p:nvSpPr>
        <p:spPr>
          <a:xfrm>
            <a:off x="4659186" y="4463583"/>
            <a:ext cx="2968700" cy="1320800"/>
          </a:xfrm>
          <a:custGeom>
            <a:avLst/>
            <a:gdLst>
              <a:gd name="connsiteX0" fmla="*/ 0 w 2841700"/>
              <a:gd name="connsiteY0" fmla="*/ 0 h 1238250"/>
              <a:gd name="connsiteX1" fmla="*/ 2841700 w 2841700"/>
              <a:gd name="connsiteY1" fmla="*/ 0 h 1238250"/>
              <a:gd name="connsiteX2" fmla="*/ 2841700 w 2841700"/>
              <a:gd name="connsiteY2" fmla="*/ 1238250 h 1238250"/>
              <a:gd name="connsiteX3" fmla="*/ 0 w 2841700"/>
              <a:gd name="connsiteY3" fmla="*/ 1238250 h 1238250"/>
              <a:gd name="connsiteX4" fmla="*/ 0 w 2841700"/>
              <a:gd name="connsiteY4" fmla="*/ 0 h 1238250"/>
              <a:gd name="connsiteX0" fmla="*/ 0 w 2851225"/>
              <a:gd name="connsiteY0" fmla="*/ 0 h 1245394"/>
              <a:gd name="connsiteX1" fmla="*/ 2851225 w 2851225"/>
              <a:gd name="connsiteY1" fmla="*/ 7144 h 1245394"/>
              <a:gd name="connsiteX2" fmla="*/ 2851225 w 2851225"/>
              <a:gd name="connsiteY2" fmla="*/ 1245394 h 1245394"/>
              <a:gd name="connsiteX3" fmla="*/ 9525 w 2851225"/>
              <a:gd name="connsiteY3" fmla="*/ 1245394 h 1245394"/>
              <a:gd name="connsiteX4" fmla="*/ 0 w 2851225"/>
              <a:gd name="connsiteY4" fmla="*/ 0 h 1245394"/>
              <a:gd name="connsiteX0" fmla="*/ 76200 w 2841700"/>
              <a:gd name="connsiteY0" fmla="*/ 19050 h 1238250"/>
              <a:gd name="connsiteX1" fmla="*/ 2841700 w 2841700"/>
              <a:gd name="connsiteY1" fmla="*/ 0 h 1238250"/>
              <a:gd name="connsiteX2" fmla="*/ 2841700 w 2841700"/>
              <a:gd name="connsiteY2" fmla="*/ 1238250 h 1238250"/>
              <a:gd name="connsiteX3" fmla="*/ 0 w 2841700"/>
              <a:gd name="connsiteY3" fmla="*/ 1238250 h 1238250"/>
              <a:gd name="connsiteX4" fmla="*/ 76200 w 2841700"/>
              <a:gd name="connsiteY4" fmla="*/ 19050 h 1238250"/>
              <a:gd name="connsiteX0" fmla="*/ 41275 w 2841700"/>
              <a:gd name="connsiteY0" fmla="*/ 6350 h 1238250"/>
              <a:gd name="connsiteX1" fmla="*/ 2841700 w 2841700"/>
              <a:gd name="connsiteY1" fmla="*/ 0 h 1238250"/>
              <a:gd name="connsiteX2" fmla="*/ 2841700 w 2841700"/>
              <a:gd name="connsiteY2" fmla="*/ 1238250 h 1238250"/>
              <a:gd name="connsiteX3" fmla="*/ 0 w 2841700"/>
              <a:gd name="connsiteY3" fmla="*/ 1238250 h 1238250"/>
              <a:gd name="connsiteX4" fmla="*/ 41275 w 2841700"/>
              <a:gd name="connsiteY4" fmla="*/ 6350 h 1238250"/>
              <a:gd name="connsiteX0" fmla="*/ 111125 w 2911550"/>
              <a:gd name="connsiteY0" fmla="*/ 6350 h 1323975"/>
              <a:gd name="connsiteX1" fmla="*/ 2911550 w 2911550"/>
              <a:gd name="connsiteY1" fmla="*/ 0 h 1323975"/>
              <a:gd name="connsiteX2" fmla="*/ 2911550 w 2911550"/>
              <a:gd name="connsiteY2" fmla="*/ 1238250 h 1323975"/>
              <a:gd name="connsiteX3" fmla="*/ 0 w 2911550"/>
              <a:gd name="connsiteY3" fmla="*/ 1323975 h 1323975"/>
              <a:gd name="connsiteX4" fmla="*/ 111125 w 2911550"/>
              <a:gd name="connsiteY4" fmla="*/ 6350 h 1323975"/>
              <a:gd name="connsiteX0" fmla="*/ 111125 w 2981400"/>
              <a:gd name="connsiteY0" fmla="*/ 6350 h 1323975"/>
              <a:gd name="connsiteX1" fmla="*/ 2911550 w 2981400"/>
              <a:gd name="connsiteY1" fmla="*/ 0 h 1323975"/>
              <a:gd name="connsiteX2" fmla="*/ 2981400 w 2981400"/>
              <a:gd name="connsiteY2" fmla="*/ 1311275 h 1323975"/>
              <a:gd name="connsiteX3" fmla="*/ 0 w 2981400"/>
              <a:gd name="connsiteY3" fmla="*/ 1323975 h 1323975"/>
              <a:gd name="connsiteX4" fmla="*/ 111125 w 2981400"/>
              <a:gd name="connsiteY4" fmla="*/ 6350 h 1323975"/>
              <a:gd name="connsiteX0" fmla="*/ 111125 w 2981400"/>
              <a:gd name="connsiteY0" fmla="*/ 12700 h 1330325"/>
              <a:gd name="connsiteX1" fmla="*/ 2876625 w 2981400"/>
              <a:gd name="connsiteY1" fmla="*/ 0 h 1330325"/>
              <a:gd name="connsiteX2" fmla="*/ 2981400 w 2981400"/>
              <a:gd name="connsiteY2" fmla="*/ 1317625 h 1330325"/>
              <a:gd name="connsiteX3" fmla="*/ 0 w 2981400"/>
              <a:gd name="connsiteY3" fmla="*/ 1330325 h 1330325"/>
              <a:gd name="connsiteX4" fmla="*/ 111125 w 2981400"/>
              <a:gd name="connsiteY4" fmla="*/ 12700 h 1330325"/>
              <a:gd name="connsiteX0" fmla="*/ 101600 w 2971875"/>
              <a:gd name="connsiteY0" fmla="*/ 12700 h 1320800"/>
              <a:gd name="connsiteX1" fmla="*/ 2867100 w 2971875"/>
              <a:gd name="connsiteY1" fmla="*/ 0 h 1320800"/>
              <a:gd name="connsiteX2" fmla="*/ 2971875 w 2971875"/>
              <a:gd name="connsiteY2" fmla="*/ 1317625 h 1320800"/>
              <a:gd name="connsiteX3" fmla="*/ 0 w 2971875"/>
              <a:gd name="connsiteY3" fmla="*/ 1320800 h 1320800"/>
              <a:gd name="connsiteX4" fmla="*/ 101600 w 2971875"/>
              <a:gd name="connsiteY4" fmla="*/ 12700 h 1320800"/>
              <a:gd name="connsiteX0" fmla="*/ 101600 w 2968700"/>
              <a:gd name="connsiteY0" fmla="*/ 12700 h 1320800"/>
              <a:gd name="connsiteX1" fmla="*/ 2867100 w 2968700"/>
              <a:gd name="connsiteY1" fmla="*/ 0 h 1320800"/>
              <a:gd name="connsiteX2" fmla="*/ 2968700 w 2968700"/>
              <a:gd name="connsiteY2" fmla="*/ 1301750 h 1320800"/>
              <a:gd name="connsiteX3" fmla="*/ 0 w 2968700"/>
              <a:gd name="connsiteY3" fmla="*/ 1320800 h 1320800"/>
              <a:gd name="connsiteX4" fmla="*/ 101600 w 2968700"/>
              <a:gd name="connsiteY4" fmla="*/ 127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8700" h="1320800">
                <a:moveTo>
                  <a:pt x="101600" y="12700"/>
                </a:moveTo>
                <a:lnTo>
                  <a:pt x="2867100" y="0"/>
                </a:lnTo>
                <a:lnTo>
                  <a:pt x="2968700" y="1301750"/>
                </a:lnTo>
                <a:lnTo>
                  <a:pt x="0" y="1320800"/>
                </a:lnTo>
                <a:lnTo>
                  <a:pt x="101600" y="12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AFE7AC-D47F-4678-AE64-3CDA6EB6B3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2800" r="98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73" r="10450" b="14367"/>
          <a:stretch/>
        </p:blipFill>
        <p:spPr>
          <a:xfrm>
            <a:off x="4560507" y="3258768"/>
            <a:ext cx="3381375" cy="3071398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D91E9D52-EE3D-4C87-A482-B011270D30A9}"/>
              </a:ext>
            </a:extLst>
          </p:cNvPr>
          <p:cNvSpPr/>
          <p:nvPr/>
        </p:nvSpPr>
        <p:spPr>
          <a:xfrm>
            <a:off x="4886514" y="4569327"/>
            <a:ext cx="535781" cy="502444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DCCE7E4-7739-4007-A290-855688DAF042}"/>
              </a:ext>
            </a:extLst>
          </p:cNvPr>
          <p:cNvSpPr/>
          <p:nvPr/>
        </p:nvSpPr>
        <p:spPr>
          <a:xfrm>
            <a:off x="4902180" y="5123983"/>
            <a:ext cx="535781" cy="502444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6FF19D-4AF8-4124-BEB9-9AA2423F8FDD}"/>
              </a:ext>
            </a:extLst>
          </p:cNvPr>
          <p:cNvSpPr txBox="1"/>
          <p:nvPr/>
        </p:nvSpPr>
        <p:spPr>
          <a:xfrm>
            <a:off x="5459633" y="4655967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Author 1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4F8B5D9-FB06-4451-89AE-E9196423908E}"/>
              </a:ext>
            </a:extLst>
          </p:cNvPr>
          <p:cNvSpPr txBox="1"/>
          <p:nvPr/>
        </p:nvSpPr>
        <p:spPr>
          <a:xfrm>
            <a:off x="5459633" y="5236461"/>
            <a:ext cx="772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Author 2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8093E48-26B6-46D0-BA83-3273077043B0}"/>
              </a:ext>
            </a:extLst>
          </p:cNvPr>
          <p:cNvSpPr txBox="1"/>
          <p:nvPr/>
        </p:nvSpPr>
        <p:spPr>
          <a:xfrm>
            <a:off x="6231467" y="4655967"/>
            <a:ext cx="1202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Information 1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33B56D2-7D05-47AF-B3C4-35454813B22F}"/>
              </a:ext>
            </a:extLst>
          </p:cNvPr>
          <p:cNvSpPr txBox="1"/>
          <p:nvPr/>
        </p:nvSpPr>
        <p:spPr>
          <a:xfrm>
            <a:off x="6251194" y="5236455"/>
            <a:ext cx="1202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Information 2</a:t>
            </a:r>
          </a:p>
        </p:txBody>
      </p:sp>
    </p:spTree>
    <p:extLst>
      <p:ext uri="{BB962C8B-B14F-4D97-AF65-F5344CB8AC3E}">
        <p14:creationId xmlns:p14="http://schemas.microsoft.com/office/powerpoint/2010/main" val="209842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網站特色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Chat room</a:t>
            </a:r>
            <a:r>
              <a:rPr lang="zh-TW" altLang="en-US" dirty="0"/>
              <a:t>可以增進各個玩家之間的互動與交流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/>
              <a:t>多種趣味遊戲以不同方式賺取大量的金錢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/>
              <a:t>範圍廣泛的倍率挑戰玩家的膽量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/>
              <a:t>內容與主題環環相扣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/>
              <a:t>獨特的遊戲介面與風格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9544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268</Words>
  <Application>Microsoft Office PowerPoint</Application>
  <PresentationFormat>寬螢幕</PresentationFormat>
  <Paragraphs>119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新細明體</vt:lpstr>
      <vt:lpstr>Arial</vt:lpstr>
      <vt:lpstr>Calibri</vt:lpstr>
      <vt:lpstr>Calibri Light</vt:lpstr>
      <vt:lpstr>Wingdings</vt:lpstr>
      <vt:lpstr>Office 佈景主題</vt:lpstr>
      <vt:lpstr>網頁程式設計期末專案（提案報告） </vt:lpstr>
      <vt:lpstr> 網站主題 </vt:lpstr>
      <vt:lpstr>  網站架構圖  </vt:lpstr>
      <vt:lpstr>  Web Pages（賭場大廳）  </vt:lpstr>
      <vt:lpstr>  Web Pages（遊戲）  </vt:lpstr>
      <vt:lpstr>  Web Pages（規則）  </vt:lpstr>
      <vt:lpstr>  Web Pages（排行榜）  </vt:lpstr>
      <vt:lpstr>  Web Pages（創作者）  </vt:lpstr>
      <vt:lpstr>  網站特色  </vt:lpstr>
      <vt:lpstr>   技術使用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網頁程式設計期末專案（提案報告）</dc:title>
  <dc:creator>賀翔 顧</dc:creator>
  <cp:lastModifiedBy>柏維 周</cp:lastModifiedBy>
  <cp:revision>24</cp:revision>
  <dcterms:created xsi:type="dcterms:W3CDTF">2018-11-15T04:27:55Z</dcterms:created>
  <dcterms:modified xsi:type="dcterms:W3CDTF">2018-11-27T16:33:58Z</dcterms:modified>
</cp:coreProperties>
</file>